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694" r:id="rId3"/>
    <p:sldId id="297" r:id="rId4"/>
    <p:sldId id="687" r:id="rId5"/>
    <p:sldId id="702" r:id="rId6"/>
    <p:sldId id="275" r:id="rId7"/>
    <p:sldId id="704" r:id="rId8"/>
    <p:sldId id="705" r:id="rId9"/>
    <p:sldId id="660" r:id="rId10"/>
    <p:sldId id="714" r:id="rId11"/>
    <p:sldId id="715" r:id="rId12"/>
    <p:sldId id="697" r:id="rId13"/>
    <p:sldId id="721" r:id="rId14"/>
    <p:sldId id="294" r:id="rId15"/>
    <p:sldId id="713" r:id="rId16"/>
    <p:sldId id="723" r:id="rId17"/>
    <p:sldId id="726" r:id="rId18"/>
    <p:sldId id="727" r:id="rId19"/>
    <p:sldId id="728" r:id="rId20"/>
    <p:sldId id="730" r:id="rId21"/>
    <p:sldId id="709" r:id="rId22"/>
    <p:sldId id="281" r:id="rId23"/>
    <p:sldId id="703" r:id="rId24"/>
    <p:sldId id="261" r:id="rId25"/>
    <p:sldId id="267" r:id="rId26"/>
    <p:sldId id="696" r:id="rId27"/>
  </p:sldIdLst>
  <p:sldSz cx="12192000" cy="6858000"/>
  <p:notesSz cx="6858000" cy="9144000"/>
  <p:embeddedFontLst>
    <p:embeddedFont>
      <p:font typeface="Pretendard GOV Light" panose="020B0600000101010101" charset="-127"/>
      <p:regular r:id="rId30"/>
    </p:embeddedFont>
    <p:embeddedFont>
      <p:font typeface="G마켓 산스 TTF Bold" panose="02000000000000000000" pitchFamily="2" charset="-127"/>
      <p:bold r:id="rId31"/>
    </p:embeddedFont>
    <p:embeddedFont>
      <p:font typeface="G마켓 산스 TTF Medium" panose="02000000000000000000" pitchFamily="2" charset="-127"/>
      <p:regular r:id="rId32"/>
    </p:embeddedFont>
    <p:embeddedFont>
      <p:font typeface="Pretendard" panose="02000503000000020004" pitchFamily="2" charset="-127"/>
      <p:regular r:id="rId33"/>
      <p:bold r:id="rId34"/>
    </p:embeddedFont>
    <p:embeddedFont>
      <p:font typeface="Pretendard Light" panose="02000403000000020004" pitchFamily="2" charset="-127"/>
      <p:regular r:id="rId35"/>
    </p:embeddedFont>
    <p:embeddedFont>
      <p:font typeface="Pretendard Medium" panose="02000603000000020004" pitchFamily="2" charset="-127"/>
      <p:regular r:id="rId36"/>
    </p:embeddedFont>
    <p:embeddedFont>
      <p:font typeface="Pretendard SemiBold" panose="02000703000000020004" pitchFamily="2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00B050"/>
    <a:srgbClr val="F2F2F2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0601" autoAdjust="0"/>
  </p:normalViewPr>
  <p:slideViewPr>
    <p:cSldViewPr snapToGrid="0">
      <p:cViewPr varScale="1">
        <p:scale>
          <a:sx n="85" d="100"/>
          <a:sy n="85" d="100"/>
        </p:scale>
        <p:origin x="166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OT</a:t>
            </a:r>
            <a:r>
              <a:rPr lang="ko-KR" altLang="en-US" dirty="0"/>
              <a:t> 자료 </a:t>
            </a:r>
            <a:r>
              <a:rPr lang="ko-KR" altLang="en-US" dirty="0" err="1"/>
              <a:t>슬랙</a:t>
            </a:r>
            <a:r>
              <a:rPr lang="ko-KR" altLang="en-US" dirty="0"/>
              <a:t> 공유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‘KDT</a:t>
            </a:r>
            <a:r>
              <a:rPr lang="ko-KR" altLang="en-US" dirty="0"/>
              <a:t> 오리엔테이션 교육 확약서</a:t>
            </a:r>
            <a:r>
              <a:rPr lang="en-US" altLang="ko-KR" dirty="0"/>
              <a:t>’ </a:t>
            </a:r>
            <a:r>
              <a:rPr lang="ko-KR" altLang="en-US" dirty="0"/>
              <a:t>받아야 함 </a:t>
            </a:r>
            <a:r>
              <a:rPr lang="en-US" altLang="ko-KR" dirty="0"/>
              <a:t>(</a:t>
            </a:r>
            <a:r>
              <a:rPr lang="ko-KR" altLang="en-US" dirty="0"/>
              <a:t>결석자 확약서는 리더님에게 부탁 </a:t>
            </a:r>
            <a:r>
              <a:rPr lang="en-US" altLang="ko-KR" dirty="0"/>
              <a:t>/ </a:t>
            </a:r>
            <a:r>
              <a:rPr lang="ko-KR" altLang="en-US" dirty="0"/>
              <a:t>원본은 나중에 전달주시면 되고</a:t>
            </a:r>
            <a:r>
              <a:rPr lang="en-US" altLang="ko-KR" dirty="0"/>
              <a:t>, </a:t>
            </a:r>
            <a:r>
              <a:rPr lang="ko-KR" altLang="en-US" dirty="0"/>
              <a:t>찍어서 보내주시면 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9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729-F18D-572C-9BD1-F604057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2C5DD-BD9C-F2AD-3983-F0D5E50F3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E3988-CDDA-BFB9-5A45-91020FBC0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1A078-41C4-1511-0FD3-078C2CA60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1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E232-B66D-BD75-B0D7-EB31263A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5F96A-2BBA-EE6D-8B3B-048BFF303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394B-59E8-D785-AC08-1857D453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277F1-DF41-81B6-DB3E-6D22C4113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2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오티때</a:t>
            </a:r>
            <a:r>
              <a:rPr lang="ko-KR" altLang="en-US" dirty="0"/>
              <a:t> 부정 출석은 구제 방법 없이 고용노동부 규정상 즉시 제적 처리됨을 꼭 강조해주세요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AB0A-0D2E-2280-A915-DCF8AF42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11F5EB-2DD0-9E12-7344-E7E24C4CB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655ED-447C-6826-1B7E-49C58A192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28503-FE79-0B77-E8F5-B5F125DD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4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6AC2-6E68-AF6B-0999-DCE5CD0A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5C7AC-DE2B-3B70-6357-4AC0C6A3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4E277B-69A7-591D-9617-9F2945BE5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D6C27-0E04-8E8A-3FBE-7F5D029C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63385-22E0-CEA0-0A07-B569488FB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322FD6-8A9D-FABB-BADC-7001D7006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2113F-3AFD-8A38-3917-558D13F7D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회원가입용 </a:t>
            </a:r>
            <a:r>
              <a:rPr lang="en-US" altLang="ko-KR" dirty="0"/>
              <a:t>QR</a:t>
            </a:r>
          </a:p>
          <a:p>
            <a:r>
              <a:rPr lang="ko-KR" altLang="en-US" dirty="0"/>
              <a:t>이미 개강 전 온라인 콘텐츠 수강을 위해 </a:t>
            </a:r>
            <a:r>
              <a:rPr lang="ko-KR" altLang="en-US" dirty="0" err="1"/>
              <a:t>회원가입했다면</a:t>
            </a:r>
            <a:r>
              <a:rPr lang="ko-KR" altLang="en-US" dirty="0"/>
              <a:t> 또 할 필요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5263E-28B5-7B13-A402-82D41A341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9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구산교육장은 옥상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6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4121-24E6-3505-563F-9974F7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A325-F053-1774-3AEA-BD42666B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40ADB-1458-A8A1-076D-8DE1CE35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56EED-0122-670D-C762-CC7A9345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2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강의장은 그대로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5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이라는 </a:t>
            </a:r>
            <a:r>
              <a:rPr lang="ko-KR" altLang="en-US" dirty="0" err="1"/>
              <a:t>커뮤니테이션</a:t>
            </a:r>
            <a:r>
              <a:rPr lang="ko-KR" altLang="en-US" dirty="0"/>
              <a:t> 도구를 사용할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사진촬영</a:t>
            </a:r>
            <a:r>
              <a:rPr lang="en-US" altLang="ko-KR" dirty="0"/>
              <a:t>(</a:t>
            </a:r>
            <a:r>
              <a:rPr lang="ko-KR" altLang="en-US" dirty="0" err="1"/>
              <a:t>오티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영상촬영</a:t>
            </a:r>
            <a:r>
              <a:rPr lang="en-US" altLang="ko-KR" dirty="0"/>
              <a:t>(</a:t>
            </a:r>
            <a:r>
              <a:rPr lang="ko-KR" altLang="en-US" dirty="0"/>
              <a:t>프로젝트발표시</a:t>
            </a:r>
            <a:r>
              <a:rPr lang="en-US" altLang="ko-KR" dirty="0"/>
              <a:t>)</a:t>
            </a:r>
            <a:r>
              <a:rPr lang="ko-KR" altLang="en-US" dirty="0"/>
              <a:t>등이 </a:t>
            </a:r>
            <a:r>
              <a:rPr lang="ko-KR" altLang="en-US" dirty="0" err="1"/>
              <a:t>있을수있다</a:t>
            </a:r>
            <a:endParaRPr lang="en-US" altLang="ko-KR" dirty="0"/>
          </a:p>
          <a:p>
            <a:r>
              <a:rPr lang="ko-KR" altLang="en-US" dirty="0"/>
              <a:t>오프라인으로만 </a:t>
            </a:r>
            <a:r>
              <a:rPr lang="ko-KR" altLang="en-US" dirty="0" err="1"/>
              <a:t>출결이가능함을</a:t>
            </a:r>
            <a:r>
              <a:rPr lang="ko-KR" altLang="en-US" dirty="0"/>
              <a:t>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CB33-4B33-D385-1B97-D32F09B4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6FE25-CA08-F4DC-9B90-127B2C09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39D29E-7507-FF27-647F-EBBB0C24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99C4B-C1DF-0A7E-0B3B-D350ADE46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5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노트북에 대한 안내사항</a:t>
            </a:r>
            <a:endParaRPr lang="en-US" altLang="ko-KR" dirty="0"/>
          </a:p>
          <a:p>
            <a:r>
              <a:rPr lang="ko-KR" altLang="en-US" dirty="0"/>
              <a:t>노트북은 개인노트북을 사용하도록</a:t>
            </a:r>
            <a:endParaRPr lang="en-US" altLang="ko-KR" dirty="0"/>
          </a:p>
          <a:p>
            <a:r>
              <a:rPr lang="ko-KR" altLang="en-US" dirty="0" err="1"/>
              <a:t>슬랙공지되어있었음</a:t>
            </a:r>
            <a:r>
              <a:rPr lang="en-US" altLang="ko-KR" dirty="0"/>
              <a:t>, </a:t>
            </a:r>
            <a:r>
              <a:rPr lang="ko-KR" altLang="en-US" dirty="0"/>
              <a:t>윈도우로</a:t>
            </a:r>
            <a:endParaRPr lang="en-US" altLang="ko-KR" dirty="0"/>
          </a:p>
          <a:p>
            <a:r>
              <a:rPr lang="ko-KR" altLang="en-US" dirty="0"/>
              <a:t>노트북을 </a:t>
            </a:r>
            <a:r>
              <a:rPr lang="ko-KR" altLang="en-US" dirty="0" err="1"/>
              <a:t>빌리는것이</a:t>
            </a:r>
            <a:r>
              <a:rPr lang="ko-KR" altLang="en-US" dirty="0"/>
              <a:t> 가능하나 정도관 밖으로 반출하지 못하기때문에 과제등이 개인학습을 위해서라도 개인노트북을 </a:t>
            </a:r>
            <a:r>
              <a:rPr lang="ko-KR" altLang="en-US" dirty="0" err="1"/>
              <a:t>사용하셔야합니다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6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7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2025년 10월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2EC9AE-899B-6AC9-88B7-D4B50F8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A62D-1C5B-491E-BFCA-127FE33E5C5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218E-D7FC-29BA-EE3E-75E9D6ED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5608-74D9-7ED4-0A19-9CE5AEE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6B61-865F-41F1-A74E-745E95497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8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4httgt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6700-42F2-F96D-CE8D-6F18B693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포스터이(가) 표시된 사진&#10;&#10;자동 생성된 설명">
            <a:extLst>
              <a:ext uri="{FF2B5EF4-FFF2-40B4-BE49-F238E27FC236}">
                <a16:creationId xmlns:a16="http://schemas.microsoft.com/office/drawing/2014/main" id="{B38F7D4B-0EEB-C002-B222-8BBB13AE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A7D1A-EF7C-B1DD-BFE8-D8B00BF3DC09}"/>
              </a:ext>
            </a:extLst>
          </p:cNvPr>
          <p:cNvSpPr txBox="1"/>
          <p:nvPr/>
        </p:nvSpPr>
        <p:spPr>
          <a:xfrm>
            <a:off x="2729653" y="946912"/>
            <a:ext cx="710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0" spc="-1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개발자 고급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7549B-5FED-5B2D-5C55-BA6E45B7C010}"/>
              </a:ext>
            </a:extLst>
          </p:cNvPr>
          <p:cNvSpPr txBox="1"/>
          <p:nvPr/>
        </p:nvSpPr>
        <p:spPr>
          <a:xfrm rot="887503">
            <a:off x="9831114" y="4234476"/>
            <a:ext cx="13692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31777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72979-591A-D670-E123-76EC874D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EB5A29-FCF4-871B-1B72-2193C2A8ECD8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24D42AB-0C74-C77B-B986-EBC446B5540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283E43-F64E-6593-E6AD-9D29998F8A08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하루에 지각과 조퇴를 함께 할 경우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회로 산정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 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E0093-F319-A548-4168-2470077E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E422-49D7-3D3B-941A-2680FFC1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EB5E6D-73C4-DBC8-969F-15F1B6146A8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739F1D-8936-2595-0B35-91DEC878DBD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</a:t>
            </a:r>
            <a:r>
              <a:rPr lang="ko-KR" altLang="en-US" dirty="0"/>
              <a:t>증빙</a:t>
            </a:r>
            <a:r>
              <a:rPr lang="ko-KR" altLang="en-US" sz="4400" dirty="0"/>
              <a:t>서류 인정 문서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D4CF15-BE86-1E9E-FECF-DE25107DD82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병결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날짜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적혀있는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처방전 또는 진료확인서 제출 시 출석 인정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문서에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질병코드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포함되어야 함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훈련이 처음 개시된 날부터 사유발생한 날이 속한 단위기간까지의 출석일 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ex)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 사유발생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수업이므로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면접확인서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 직인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면접담당자의 서명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담당자 명함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교육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필증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제적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중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단위기간의 훈련일수의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시 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결석일 시 제적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재물손괴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타훈련생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크루리더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 불량하여 훈련을 정상적으로 운영할 수 없다고 판단하는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교육을 수강하지 않았음에도 불구하고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거짓 기타 부정한 방법으로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하거나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크루를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대신하여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행위를 한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 일주일 이후 수강 취소 시 중도 탈락 처리 되며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불이익이 발생할 수 있습니다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9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DC8D-A68B-65D9-BFB3-61121BE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98C21AC-E7B6-1CBD-C6D7-1E76236BBEFD}"/>
              </a:ext>
            </a:extLst>
          </p:cNvPr>
          <p:cNvSpPr/>
          <p:nvPr/>
        </p:nvSpPr>
        <p:spPr>
          <a:xfrm>
            <a:off x="648346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AA5E528-5A16-C568-B630-4150A475C7A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출결목표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902E4E-B262-0CB9-EB4C-5D0E5599E5BE}"/>
              </a:ext>
            </a:extLst>
          </p:cNvPr>
          <p:cNvSpPr txBox="1">
            <a:spLocks/>
          </p:cNvSpPr>
          <p:nvPr/>
        </p:nvSpPr>
        <p:spPr>
          <a:xfrm>
            <a:off x="1355140" y="2353854"/>
            <a:ext cx="9998660" cy="375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목표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코딩온에서는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 수료가 아닌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실질적인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취업 역량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확보와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현장 적용 가능한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 </a:t>
            </a:r>
            <a:r>
              <a:rPr lang="ko-KR" altLang="en-US" sz="1800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목표로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</a:t>
            </a:r>
            <a:r>
              <a:rPr lang="en-US" altLang="ko-KR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기본으로 하는 태도와 책임감을 가지는 것을 권장하고 있어요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아울러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출석률은 학습에 대한 집중도와 꾸준함을 보여주는 지표이자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 시 기업에게 자신의 성실함을 어필할 수 있는 중요한 요소가 되기도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 모두가 높은 출석률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확실한 취업역량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탄탄한 기능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갖추어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끝까지 함께 수료하는 그날까지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06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871660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국민지원제도의 </a:t>
            </a:r>
            <a:r>
              <a:rPr lang="ko-KR" altLang="en-US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내일배움카드를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통해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국비지원을 성실히 이수한 사람들에게 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교통비와 식비 명목으로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일정 이상의 국비를 추가로 지원해 주는 제도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231536" y="2283062"/>
            <a:ext cx="4309535" cy="41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F6829-A03D-640A-1CF7-4D20BE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DBC5B3-A4D1-C866-70F2-4A4CFAB42B2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1FB28F7-B4BB-1012-6C5D-B6FC06FEDF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3495F0-7B44-9FFB-5F20-7733444265BD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지원금</a:t>
            </a:r>
            <a:r>
              <a:rPr lang="en-US" altLang="ko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국민취업지원제도 참여 여부와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출석률에 따라 지원금은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개별로 상이합니다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19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14400" lvl="2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5,800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원씩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지급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회차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25.11.05 ~ 25.12.04)</a:t>
            </a:r>
          </a:p>
        </p:txBody>
      </p:sp>
      <p:pic>
        <p:nvPicPr>
          <p:cNvPr id="8" name="그림 7" descr="패턴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0E0BBE-6263-2E3D-2256-6BAC27BB95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569625"/>
            <a:ext cx="2600325" cy="2600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6EB05-CEED-C4EC-BDCC-F0EE291FCDA3}"/>
              </a:ext>
            </a:extLst>
          </p:cNvPr>
          <p:cNvSpPr txBox="1"/>
          <p:nvPr/>
        </p:nvSpPr>
        <p:spPr>
          <a:xfrm>
            <a:off x="1355139" y="5569662"/>
            <a:ext cx="26728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자세히 보기 </a:t>
            </a:r>
            <a:r>
              <a:rPr lang="en-US" altLang="ko-KR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1700" b="0" i="0" u="none" strike="noStrike" dirty="0">
                <a:solidFill>
                  <a:srgbClr val="2A5BD7"/>
                </a:solidFill>
                <a:effectLst/>
                <a:latin typeface="Pretendard SemiBold" panose="02000703000000020004" pitchFamily="2" charset="-127"/>
                <a:hlinkClick r:id="rId4"/>
              </a:rPr>
              <a:t>bit.ly/4httgtP</a:t>
            </a:r>
            <a:endParaRPr lang="ko-KR" altLang="ko-KR" sz="170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0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911BD-E6AB-CD43-8142-D586818C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5815AA-4381-2E9E-3245-B5D793737DF5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B9CE9E7-DBC7-FC2D-A104-827E5B5BD5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온라인 강의 콘텐츠</a:t>
            </a:r>
            <a:r>
              <a:rPr lang="ko-KR" altLang="en-US" sz="4400" dirty="0"/>
              <a:t>안내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CFBC9A-16A4-B420-7583-800AB3A3F132}"/>
              </a:ext>
            </a:extLst>
          </p:cNvPr>
          <p:cNvSpPr txBox="1">
            <a:spLocks/>
          </p:cNvSpPr>
          <p:nvPr/>
        </p:nvSpPr>
        <p:spPr>
          <a:xfrm>
            <a:off x="1126273" y="2187951"/>
            <a:ext cx="10336769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 kdt_sf_short_8th/register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후 별도의 승인 절차 필요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 kdt_sf_short_8th/login</a:t>
            </a:r>
          </a:p>
        </p:txBody>
      </p:sp>
      <p:pic>
        <p:nvPicPr>
          <p:cNvPr id="7" name="그림 6" descr="패턴, 사각형, 직사각형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8C06B6-F4E0-6902-630B-45CA2090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309" y="3429000"/>
            <a:ext cx="2515494" cy="25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113736-8B6E-32EF-1790-62F972A7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0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51457FA-C2A0-D762-627A-971B7E85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</p:spTree>
    <p:extLst>
      <p:ext uri="{BB962C8B-B14F-4D97-AF65-F5344CB8AC3E}">
        <p14:creationId xmlns:p14="http://schemas.microsoft.com/office/powerpoint/2010/main" val="48730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0342D-5634-7EF6-5AD7-4FC8EA96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2D4696B-7D7B-60AD-08BB-D49719E8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D4D1A-0D02-895A-08FC-8B030EC2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70" y="1539635"/>
            <a:ext cx="9883698" cy="51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1C6CC-7DE1-AFF7-BEB8-EB5824E9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5C6E367-4EF6-1E4A-43A8-0B47851D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DF387D-BE6B-DCC9-5EC1-6DCF9E2B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00" y="1828800"/>
            <a:ext cx="10174600" cy="442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255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훈련과정 안내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훈련과정명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개발자 고급 과정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훈련기간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2025.11.05(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~ 2026.02.12(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훈련시간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11/05(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)~12/12(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평일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14:30 ~ 20:00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30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 휴게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포함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12/15(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평일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09:00 ~ 14:00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훈련장소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서울특별시 은평구 연서로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13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30, 2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층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     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포스코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코딩온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교육장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25" y="3104444"/>
            <a:ext cx="2238375" cy="39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D5D20-B730-4220-40B0-B765E68F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5237E8-7076-CB14-31CD-F408E519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732D9F-3481-0B79-78AF-EAE12BBA25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0" b="1564"/>
          <a:stretch>
            <a:fillRect/>
          </a:stretch>
        </p:blipFill>
        <p:spPr>
          <a:xfrm>
            <a:off x="1955296" y="1690688"/>
            <a:ext cx="8281408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9DD6-F944-BA10-7564-34866E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00F7-547A-E98D-6E7F-C160E0512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6ADEDB-0125-9559-62D3-FBB3367A80E8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 dirty="0" err="1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레이몬드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546ECD-2BF4-149D-6C80-0E0D34A0A449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크루 자기소개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39" y="2860849"/>
            <a:ext cx="9481721" cy="213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 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7457920" y="2417171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2C58189F-F31B-E1B5-26A3-9F3D313DC2B5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39" y="2644772"/>
            <a:ext cx="9481721" cy="275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중 발생하는 문의는 </a:t>
            </a:r>
            <a:endParaRPr lang="en-US" altLang="ko-KR" sz="32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 err="1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카카오채널톡</a:t>
            </a: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@codingon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유선전화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010-2629-2750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7" y="3494906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-1" y="0"/>
            <a:ext cx="78623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7238735" y="292353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문서 서명 후</a:t>
            </a:r>
            <a:b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46127E-3566-A9B1-37DC-B3812D6F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" y="58703"/>
            <a:ext cx="3903545" cy="52195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4292A7-EC2E-9A49-D149-5C54D8001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46" y="2490965"/>
            <a:ext cx="6158694" cy="43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만화 영화, 그래픽 디자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2BBAFC6-4FE8-F7DE-A18B-5ACFE1F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7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27CA0D-7839-254A-D736-B2D2D234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98557"/>
              </p:ext>
            </p:extLst>
          </p:nvPr>
        </p:nvGraphicFramePr>
        <p:xfrm>
          <a:off x="1511474" y="2254310"/>
          <a:ext cx="9169052" cy="24892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626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705426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스마트 데이터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공공데이터 활용 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506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머신러닝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이미지 인식 딥러닝 프로젝트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자동화 공정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PLC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통신 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592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CPS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F86E2E-C1B4-4927-A7CD-291E063ED16F}"/>
              </a:ext>
            </a:extLst>
          </p:cNvPr>
          <p:cNvSpPr txBox="1"/>
          <p:nvPr/>
        </p:nvSpPr>
        <p:spPr>
          <a:xfrm>
            <a:off x="1511474" y="4910551"/>
            <a:ext cx="6949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최신 채용시장의 요구사항을 반영하여 교육생 분들의 동의 하에 커리큘럼이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CA65B-9E76-7D70-E8A8-EB5B613B7AED}"/>
              </a:ext>
            </a:extLst>
          </p:cNvPr>
          <p:cNvSpPr txBox="1"/>
          <p:nvPr/>
        </p:nvSpPr>
        <p:spPr>
          <a:xfrm>
            <a:off x="1511474" y="5307228"/>
            <a:ext cx="4772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수업 진도는 논의를 통해 속도 조절 및 순서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62BCD-6CAF-3186-2AD4-D4A5103D8F6E}"/>
              </a:ext>
            </a:extLst>
          </p:cNvPr>
          <p:cNvSpPr txBox="1"/>
          <p:nvPr/>
        </p:nvSpPr>
        <p:spPr>
          <a:xfrm>
            <a:off x="1511474" y="5703905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1:1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맞춤 컨설팅은 온라인으로 진행합니다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 err="1"/>
              <a:t>코딩온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크루만을</a:t>
            </a:r>
            <a:r>
              <a:rPr lang="ko-KR" altLang="en-US" sz="3600" dirty="0"/>
              <a:t> 위해 준비한</a:t>
            </a:r>
            <a:r>
              <a:rPr lang="en-US" altLang="ko-KR" sz="3600" dirty="0"/>
              <a:t> </a:t>
            </a:r>
            <a:r>
              <a:rPr lang="ko-KR" altLang="en-US" sz="3600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16712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18817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17876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질문하고 답변 받으며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390948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412003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효율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교육운영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402593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과정에만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학습 효율을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극대화하고자 운영지원을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6186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6397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6303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853532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853533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865178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협업하고발표를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통해 자신감과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아이스 브레이킹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수업이 처음인 우리</a:t>
              </a:r>
              <a:r>
                <a:rPr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서로를 알아가기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레벨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</a:t>
            </a:r>
            <a:r>
              <a:rPr lang="en-US" altLang="ko-KR" dirty="0"/>
              <a:t> </a:t>
            </a:r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C2C9D3-E153-C7F1-7E10-DDE74409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07" y="3395499"/>
            <a:ext cx="2728154" cy="20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2DB1-C35B-657F-4F8E-9A2BD57F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152939F-95DF-D22D-C649-5496AAA05D0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9EF02973-33DA-992C-A78D-BCE2D5B88B6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/>
              <a:t>비콘</a:t>
            </a:r>
            <a:r>
              <a:rPr lang="ko-KR" altLang="en-US" dirty="0"/>
              <a:t>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197B0-8FA0-7DD7-80BD-BE2A436C7919}"/>
              </a:ext>
            </a:extLst>
          </p:cNvPr>
          <p:cNvSpPr txBox="1"/>
          <p:nvPr/>
        </p:nvSpPr>
        <p:spPr>
          <a:xfrm>
            <a:off x="3798592" y="4350271"/>
            <a:ext cx="3195105" cy="16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 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 애플리케이션 실행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 하단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 강의 종료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93533-4DA0-7F15-F67A-D413D21FB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3C0FE-91EC-B839-A3A6-C372003F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798592" y="229388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D24CD-8137-8E5D-1A56-202EA81163C0}"/>
              </a:ext>
            </a:extLst>
          </p:cNvPr>
          <p:cNvSpPr txBox="1"/>
          <p:nvPr/>
        </p:nvSpPr>
        <p:spPr>
          <a:xfrm>
            <a:off x="7233210" y="2299850"/>
            <a:ext cx="3377848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매일 수업시작 입실 버튼 누르기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 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 이후로는 지각 처리</a:t>
            </a:r>
            <a:endParaRPr lang="ko-KR" altLang="en-US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1" name="그림 10" descr="패턴, 그래픽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1B48A-5B60-9A39-DBE9-C99D112473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13" y="3195932"/>
            <a:ext cx="2660237" cy="266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9523-76FB-CFF0-2970-8941C966AEDA}"/>
              </a:ext>
            </a:extLst>
          </p:cNvPr>
          <p:cNvSpPr txBox="1"/>
          <p:nvPr/>
        </p:nvSpPr>
        <p:spPr>
          <a:xfrm>
            <a:off x="8276432" y="5669022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200" dirty="0">
                <a:solidFill>
                  <a:schemeClr val="accent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매뉴얼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95634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4625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 출석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일의 조퇴 인원은 전체 훈련 인원의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8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 전체인원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명일 때 특정일 조퇴인원은 최대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ex) 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7C0EF3-2EEE-E0B5-D31F-0D57B73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6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8339</TotalTime>
  <Words>1185</Words>
  <Application>Microsoft Office PowerPoint</Application>
  <PresentationFormat>와이드스크린</PresentationFormat>
  <Paragraphs>164</Paragraphs>
  <Slides>26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Pretendard GOV Light</vt:lpstr>
      <vt:lpstr>Pretendard SemiBold</vt:lpstr>
      <vt:lpstr>맑은 고딕</vt:lpstr>
      <vt:lpstr>Arial</vt:lpstr>
      <vt:lpstr>G마켓 산스 TTF Medium</vt:lpstr>
      <vt:lpstr>Pretendard Light</vt:lpstr>
      <vt:lpstr>G마켓 산스 TTF Bold</vt:lpstr>
      <vt:lpstr>Pretendard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코딩온 크루만을 위해 준비한 특별 케어 시스템</vt:lpstr>
      <vt:lpstr>PowerPoint 프레젠테이션</vt:lpstr>
      <vt:lpstr>코딩온 수업 운영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기숙사 안내</vt:lpstr>
      <vt:lpstr>기숙사 안내</vt:lpstr>
      <vt:lpstr>기숙사 안내</vt:lpstr>
      <vt:lpstr>기숙사 안내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615</cp:revision>
  <dcterms:created xsi:type="dcterms:W3CDTF">2022-06-26T11:10:22Z</dcterms:created>
  <dcterms:modified xsi:type="dcterms:W3CDTF">2025-10-30T06:20:28Z</dcterms:modified>
</cp:coreProperties>
</file>